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39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8D03F-0C9D-417C-9FC5-1EEDCDD3DB5A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A727C-2365-4E37-A996-806DB288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7000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8D03F-0C9D-417C-9FC5-1EEDCDD3DB5A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A727C-2365-4E37-A996-806DB288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893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8D03F-0C9D-417C-9FC5-1EEDCDD3DB5A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A727C-2365-4E37-A996-806DB288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317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8D03F-0C9D-417C-9FC5-1EEDCDD3DB5A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A727C-2365-4E37-A996-806DB288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1565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8D03F-0C9D-417C-9FC5-1EEDCDD3DB5A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A727C-2365-4E37-A996-806DB288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7049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8D03F-0C9D-417C-9FC5-1EEDCDD3DB5A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A727C-2365-4E37-A996-806DB288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9288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8D03F-0C9D-417C-9FC5-1EEDCDD3DB5A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A727C-2365-4E37-A996-806DB288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568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8D03F-0C9D-417C-9FC5-1EEDCDD3DB5A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A727C-2365-4E37-A996-806DB288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8267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8D03F-0C9D-417C-9FC5-1EEDCDD3DB5A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A727C-2365-4E37-A996-806DB288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9982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8D03F-0C9D-417C-9FC5-1EEDCDD3DB5A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A727C-2365-4E37-A996-806DB288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54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8D03F-0C9D-417C-9FC5-1EEDCDD3DB5A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A727C-2365-4E37-A996-806DB288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300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28D03F-0C9D-417C-9FC5-1EEDCDD3DB5A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BA727C-2365-4E37-A996-806DB288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820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340769"/>
            <a:ext cx="7772400" cy="151216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Интернет –выставка фотодокументов об истории </a:t>
            </a:r>
            <a:r>
              <a:rPr lang="ru-RU" dirty="0" err="1" smtClean="0"/>
              <a:t>Кинеля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3886200"/>
            <a:ext cx="6696744" cy="1752600"/>
          </a:xfrm>
        </p:spPr>
        <p:txBody>
          <a:bodyPr>
            <a:normAutofit/>
          </a:bodyPr>
          <a:lstStyle/>
          <a:p>
            <a:r>
              <a:rPr lang="ru-RU" sz="4400" dirty="0" smtClean="0">
                <a:solidFill>
                  <a:schemeClr val="tx1"/>
                </a:solidFill>
              </a:rPr>
              <a:t>«И дольше века длился день…»</a:t>
            </a:r>
            <a:endParaRPr lang="ru-RU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3692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mezenceva\Documents\Структурные подразделения администрации\Архив\Новая папка\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0380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mezenceva\Documents\Структурные подразделения администрации\Архив\Новая папка\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57164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mezenceva\Documents\Структурные подразделения администрации\Архив\Новая папка\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1248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mezenceva\Documents\Структурные подразделения администрации\Архив\Новая папка\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61428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mezenceva\Documents\Структурные подразделения администрации\Архив\Новая папка\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61101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mezenceva\Documents\Структурные подразделения администрации\Архив\Новая папка\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47291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mezenceva\Documents\Структурные подразделения администрации\Архив\Новая папка\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6387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ezenceva\Documents\Структурные подразделения администрации\Архив\Новая папка\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40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4639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ezenceva\Documents\Структурные подразделения администрации\Архив\Новая папка\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6045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mezenceva\Documents\Структурные подразделения администрации\Архив\Новая папка\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6033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mezenceva\Documents\Структурные подразделения администрации\Архив\Новая папка\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345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0766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ezenceva\Documents\Структурные подразделения администрации\Архив\Новая папка\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2356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mezenceva\Documents\Структурные подразделения администрации\Архив\Новая папка\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3060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mezenceva\Documents\Структурные подразделения администрации\Архив\Новая папка\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68506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mezenceva\Documents\Структурные подразделения администрации\Архив\Новая папка\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06144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14</Words>
  <Application>Microsoft Office PowerPoint</Application>
  <PresentationFormat>Экран (4:3)</PresentationFormat>
  <Paragraphs>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Интернет –выставка фотодокументов об истории Кинеля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mezenceva</dc:creator>
  <cp:lastModifiedBy>mezenceva</cp:lastModifiedBy>
  <cp:revision>3</cp:revision>
  <dcterms:created xsi:type="dcterms:W3CDTF">2015-10-13T04:40:22Z</dcterms:created>
  <dcterms:modified xsi:type="dcterms:W3CDTF">2015-10-13T05:32:49Z</dcterms:modified>
</cp:coreProperties>
</file>